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9" autoAdjust="0"/>
    <p:restoredTop sz="94660"/>
  </p:normalViewPr>
  <p:slideViewPr>
    <p:cSldViewPr snapToGrid="0">
      <p:cViewPr varScale="1">
        <p:scale>
          <a:sx n="40" d="100"/>
          <a:sy n="40" d="100"/>
        </p:scale>
        <p:origin x="46" y="8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736693-E40B-4C8C-A75A-9AFEA8E5EA76}"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95D1C-A060-4EDF-87FF-881274254C0C}" type="slidenum">
              <a:rPr lang="en-US" smtClean="0"/>
              <a:t>‹#›</a:t>
            </a:fld>
            <a:endParaRPr lang="en-US"/>
          </a:p>
        </p:txBody>
      </p:sp>
    </p:spTree>
    <p:extLst>
      <p:ext uri="{BB962C8B-B14F-4D97-AF65-F5344CB8AC3E}">
        <p14:creationId xmlns:p14="http://schemas.microsoft.com/office/powerpoint/2010/main" val="3193757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F736693-E40B-4C8C-A75A-9AFEA8E5EA76}"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95D1C-A060-4EDF-87FF-881274254C0C}" type="slidenum">
              <a:rPr lang="en-US" smtClean="0"/>
              <a:t>‹#›</a:t>
            </a:fld>
            <a:endParaRPr lang="en-US"/>
          </a:p>
        </p:txBody>
      </p:sp>
    </p:spTree>
    <p:extLst>
      <p:ext uri="{BB962C8B-B14F-4D97-AF65-F5344CB8AC3E}">
        <p14:creationId xmlns:p14="http://schemas.microsoft.com/office/powerpoint/2010/main" val="1080575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F736693-E40B-4C8C-A75A-9AFEA8E5EA76}"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95D1C-A060-4EDF-87FF-881274254C0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570053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F736693-E40B-4C8C-A75A-9AFEA8E5EA76}"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95D1C-A060-4EDF-87FF-881274254C0C}" type="slidenum">
              <a:rPr lang="en-US" smtClean="0"/>
              <a:t>‹#›</a:t>
            </a:fld>
            <a:endParaRPr lang="en-US"/>
          </a:p>
        </p:txBody>
      </p:sp>
    </p:spTree>
    <p:extLst>
      <p:ext uri="{BB962C8B-B14F-4D97-AF65-F5344CB8AC3E}">
        <p14:creationId xmlns:p14="http://schemas.microsoft.com/office/powerpoint/2010/main" val="20746017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F736693-E40B-4C8C-A75A-9AFEA8E5EA76}"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95D1C-A060-4EDF-87FF-881274254C0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59437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F736693-E40B-4C8C-A75A-9AFEA8E5EA76}"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95D1C-A060-4EDF-87FF-881274254C0C}" type="slidenum">
              <a:rPr lang="en-US" smtClean="0"/>
              <a:t>‹#›</a:t>
            </a:fld>
            <a:endParaRPr lang="en-US"/>
          </a:p>
        </p:txBody>
      </p:sp>
    </p:spTree>
    <p:extLst>
      <p:ext uri="{BB962C8B-B14F-4D97-AF65-F5344CB8AC3E}">
        <p14:creationId xmlns:p14="http://schemas.microsoft.com/office/powerpoint/2010/main" val="1452607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736693-E40B-4C8C-A75A-9AFEA8E5EA76}"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95D1C-A060-4EDF-87FF-881274254C0C}" type="slidenum">
              <a:rPr lang="en-US" smtClean="0"/>
              <a:t>‹#›</a:t>
            </a:fld>
            <a:endParaRPr lang="en-US"/>
          </a:p>
        </p:txBody>
      </p:sp>
    </p:spTree>
    <p:extLst>
      <p:ext uri="{BB962C8B-B14F-4D97-AF65-F5344CB8AC3E}">
        <p14:creationId xmlns:p14="http://schemas.microsoft.com/office/powerpoint/2010/main" val="532181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736693-E40B-4C8C-A75A-9AFEA8E5EA76}"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95D1C-A060-4EDF-87FF-881274254C0C}" type="slidenum">
              <a:rPr lang="en-US" smtClean="0"/>
              <a:t>‹#›</a:t>
            </a:fld>
            <a:endParaRPr lang="en-US"/>
          </a:p>
        </p:txBody>
      </p:sp>
    </p:spTree>
    <p:extLst>
      <p:ext uri="{BB962C8B-B14F-4D97-AF65-F5344CB8AC3E}">
        <p14:creationId xmlns:p14="http://schemas.microsoft.com/office/powerpoint/2010/main" val="2073982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736693-E40B-4C8C-A75A-9AFEA8E5EA76}"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95D1C-A060-4EDF-87FF-881274254C0C}" type="slidenum">
              <a:rPr lang="en-US" smtClean="0"/>
              <a:t>‹#›</a:t>
            </a:fld>
            <a:endParaRPr lang="en-US"/>
          </a:p>
        </p:txBody>
      </p:sp>
    </p:spTree>
    <p:extLst>
      <p:ext uri="{BB962C8B-B14F-4D97-AF65-F5344CB8AC3E}">
        <p14:creationId xmlns:p14="http://schemas.microsoft.com/office/powerpoint/2010/main" val="3716861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F736693-E40B-4C8C-A75A-9AFEA8E5EA76}"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95D1C-A060-4EDF-87FF-881274254C0C}" type="slidenum">
              <a:rPr lang="en-US" smtClean="0"/>
              <a:t>‹#›</a:t>
            </a:fld>
            <a:endParaRPr lang="en-US"/>
          </a:p>
        </p:txBody>
      </p:sp>
    </p:spTree>
    <p:extLst>
      <p:ext uri="{BB962C8B-B14F-4D97-AF65-F5344CB8AC3E}">
        <p14:creationId xmlns:p14="http://schemas.microsoft.com/office/powerpoint/2010/main" val="2762451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736693-E40B-4C8C-A75A-9AFEA8E5EA76}" type="datetimeFigureOut">
              <a:rPr lang="en-US" smtClean="0"/>
              <a:t>4/30/2018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795D1C-A060-4EDF-87FF-881274254C0C}" type="slidenum">
              <a:rPr lang="en-US" smtClean="0"/>
              <a:t>‹#›</a:t>
            </a:fld>
            <a:endParaRPr lang="en-US"/>
          </a:p>
        </p:txBody>
      </p:sp>
    </p:spTree>
    <p:extLst>
      <p:ext uri="{BB962C8B-B14F-4D97-AF65-F5344CB8AC3E}">
        <p14:creationId xmlns:p14="http://schemas.microsoft.com/office/powerpoint/2010/main" val="3697413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736693-E40B-4C8C-A75A-9AFEA8E5EA76}" type="datetimeFigureOut">
              <a:rPr lang="en-US" smtClean="0"/>
              <a:t>4/30/2018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795D1C-A060-4EDF-87FF-881274254C0C}" type="slidenum">
              <a:rPr lang="en-US" smtClean="0"/>
              <a:t>‹#›</a:t>
            </a:fld>
            <a:endParaRPr lang="en-US"/>
          </a:p>
        </p:txBody>
      </p:sp>
    </p:spTree>
    <p:extLst>
      <p:ext uri="{BB962C8B-B14F-4D97-AF65-F5344CB8AC3E}">
        <p14:creationId xmlns:p14="http://schemas.microsoft.com/office/powerpoint/2010/main" val="450310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736693-E40B-4C8C-A75A-9AFEA8E5EA76}" type="datetimeFigureOut">
              <a:rPr lang="en-US" smtClean="0"/>
              <a:t>4/30/2018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795D1C-A060-4EDF-87FF-881274254C0C}" type="slidenum">
              <a:rPr lang="en-US" smtClean="0"/>
              <a:t>‹#›</a:t>
            </a:fld>
            <a:endParaRPr lang="en-US"/>
          </a:p>
        </p:txBody>
      </p:sp>
    </p:spTree>
    <p:extLst>
      <p:ext uri="{BB962C8B-B14F-4D97-AF65-F5344CB8AC3E}">
        <p14:creationId xmlns:p14="http://schemas.microsoft.com/office/powerpoint/2010/main" val="1618179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736693-E40B-4C8C-A75A-9AFEA8E5EA76}" type="datetimeFigureOut">
              <a:rPr lang="en-US" smtClean="0"/>
              <a:t>4/30/2018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795D1C-A060-4EDF-87FF-881274254C0C}" type="slidenum">
              <a:rPr lang="en-US" smtClean="0"/>
              <a:t>‹#›</a:t>
            </a:fld>
            <a:endParaRPr lang="en-US"/>
          </a:p>
        </p:txBody>
      </p:sp>
    </p:spTree>
    <p:extLst>
      <p:ext uri="{BB962C8B-B14F-4D97-AF65-F5344CB8AC3E}">
        <p14:creationId xmlns:p14="http://schemas.microsoft.com/office/powerpoint/2010/main" val="2033554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736693-E40B-4C8C-A75A-9AFEA8E5EA76}" type="datetimeFigureOut">
              <a:rPr lang="en-US" smtClean="0"/>
              <a:t>4/30/2018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795D1C-A060-4EDF-87FF-881274254C0C}" type="slidenum">
              <a:rPr lang="en-US" smtClean="0"/>
              <a:t>‹#›</a:t>
            </a:fld>
            <a:endParaRPr lang="en-US"/>
          </a:p>
        </p:txBody>
      </p:sp>
    </p:spTree>
    <p:extLst>
      <p:ext uri="{BB962C8B-B14F-4D97-AF65-F5344CB8AC3E}">
        <p14:creationId xmlns:p14="http://schemas.microsoft.com/office/powerpoint/2010/main" val="2545930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F736693-E40B-4C8C-A75A-9AFEA8E5EA76}" type="datetimeFigureOut">
              <a:rPr lang="en-US" smtClean="0"/>
              <a:t>4/30/2018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795D1C-A060-4EDF-87FF-881274254C0C}" type="slidenum">
              <a:rPr lang="en-US" smtClean="0"/>
              <a:t>‹#›</a:t>
            </a:fld>
            <a:endParaRPr lang="en-US"/>
          </a:p>
        </p:txBody>
      </p:sp>
    </p:spTree>
    <p:extLst>
      <p:ext uri="{BB962C8B-B14F-4D97-AF65-F5344CB8AC3E}">
        <p14:creationId xmlns:p14="http://schemas.microsoft.com/office/powerpoint/2010/main" val="302006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F736693-E40B-4C8C-A75A-9AFEA8E5EA76}" type="datetimeFigureOut">
              <a:rPr lang="en-US" smtClean="0"/>
              <a:t>4/30/2018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2795D1C-A060-4EDF-87FF-881274254C0C}" type="slidenum">
              <a:rPr lang="en-US" smtClean="0"/>
              <a:t>‹#›</a:t>
            </a:fld>
            <a:endParaRPr lang="en-US"/>
          </a:p>
        </p:txBody>
      </p:sp>
    </p:spTree>
    <p:extLst>
      <p:ext uri="{BB962C8B-B14F-4D97-AF65-F5344CB8AC3E}">
        <p14:creationId xmlns:p14="http://schemas.microsoft.com/office/powerpoint/2010/main" val="25331114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8.xml"/><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9C923-AA40-49CF-A3DC-F336BF8E66FF}"/>
              </a:ext>
            </a:extLst>
          </p:cNvPr>
          <p:cNvSpPr>
            <a:spLocks noGrp="1"/>
          </p:cNvSpPr>
          <p:nvPr>
            <p:ph type="ctrTitle"/>
          </p:nvPr>
        </p:nvSpPr>
        <p:spPr/>
        <p:txBody>
          <a:bodyPr/>
          <a:lstStyle/>
          <a:p>
            <a:r>
              <a:rPr lang="en-US" dirty="0"/>
              <a:t>Xin Tang </a:t>
            </a:r>
          </a:p>
        </p:txBody>
      </p:sp>
      <p:sp>
        <p:nvSpPr>
          <p:cNvPr id="3" name="Subtitle 2">
            <a:extLst>
              <a:ext uri="{FF2B5EF4-FFF2-40B4-BE49-F238E27FC236}">
                <a16:creationId xmlns:a16="http://schemas.microsoft.com/office/drawing/2014/main" id="{FECE4DC0-8951-4F72-BF9B-6E26A593FE0A}"/>
              </a:ext>
            </a:extLst>
          </p:cNvPr>
          <p:cNvSpPr>
            <a:spLocks noGrp="1"/>
          </p:cNvSpPr>
          <p:nvPr>
            <p:ph type="subTitle" idx="1"/>
          </p:nvPr>
        </p:nvSpPr>
        <p:spPr>
          <a:xfrm>
            <a:off x="1281112" y="4587875"/>
            <a:ext cx="3067051" cy="755650"/>
          </a:xfrm>
        </p:spPr>
        <p:txBody>
          <a:bodyPr/>
          <a:lstStyle/>
          <a:p>
            <a:r>
              <a:rPr lang="en-US" dirty="0"/>
              <a:t>My journey from  1 to 21 </a:t>
            </a:r>
          </a:p>
        </p:txBody>
      </p:sp>
    </p:spTree>
    <p:extLst>
      <p:ext uri="{BB962C8B-B14F-4D97-AF65-F5344CB8AC3E}">
        <p14:creationId xmlns:p14="http://schemas.microsoft.com/office/powerpoint/2010/main" val="3299967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D9D8-2B1D-4A59-8BAD-184BF53D37F3}"/>
              </a:ext>
            </a:extLst>
          </p:cNvPr>
          <p:cNvSpPr>
            <a:spLocks noGrp="1"/>
          </p:cNvSpPr>
          <p:nvPr>
            <p:ph type="title"/>
          </p:nvPr>
        </p:nvSpPr>
        <p:spPr/>
        <p:txBody>
          <a:bodyPr>
            <a:normAutofit/>
          </a:bodyPr>
          <a:lstStyle/>
          <a:p>
            <a:pPr algn="ctr"/>
            <a:r>
              <a:rPr lang="en-US" dirty="0"/>
              <a:t>I am the 3 year old spoil brat who </a:t>
            </a:r>
            <a:r>
              <a:rPr lang="en-US" dirty="0" err="1"/>
              <a:t>complainS</a:t>
            </a:r>
            <a:r>
              <a:rPr lang="en-US" dirty="0"/>
              <a:t> a lot </a:t>
            </a:r>
          </a:p>
        </p:txBody>
      </p:sp>
      <p:pic>
        <p:nvPicPr>
          <p:cNvPr id="8194" name="Picture 2" descr="Image result for spoiled boy">
            <a:extLst>
              <a:ext uri="{FF2B5EF4-FFF2-40B4-BE49-F238E27FC236}">
                <a16:creationId xmlns:a16="http://schemas.microsoft.com/office/drawing/2014/main" id="{D44CE2A6-2E5C-49CB-AD61-770F01862B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2331" y="2696369"/>
            <a:ext cx="5667375"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4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B4944-C700-4637-AB57-500D11B894E2}"/>
              </a:ext>
            </a:extLst>
          </p:cNvPr>
          <p:cNvSpPr>
            <a:spLocks noGrp="1"/>
          </p:cNvSpPr>
          <p:nvPr>
            <p:ph type="title"/>
          </p:nvPr>
        </p:nvSpPr>
        <p:spPr/>
        <p:txBody>
          <a:bodyPr/>
          <a:lstStyle/>
          <a:p>
            <a:pPr algn="ctr"/>
            <a:r>
              <a:rPr lang="en-US" dirty="0"/>
              <a:t>I am the 4 year kid who didn’t speak English </a:t>
            </a:r>
          </a:p>
        </p:txBody>
      </p:sp>
      <p:pic>
        <p:nvPicPr>
          <p:cNvPr id="9218" name="Picture 2" descr="Image result for i dont speak english">
            <a:extLst>
              <a:ext uri="{FF2B5EF4-FFF2-40B4-BE49-F238E27FC236}">
                <a16:creationId xmlns:a16="http://schemas.microsoft.com/office/drawing/2014/main" id="{70B1C8B7-B6CA-4B5A-9212-EF90AAF899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71019" y="219630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274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52350-88BC-4B97-A4AE-68C2BCEE33FD}"/>
              </a:ext>
            </a:extLst>
          </p:cNvPr>
          <p:cNvSpPr>
            <a:spLocks noGrp="1"/>
          </p:cNvSpPr>
          <p:nvPr>
            <p:ph type="title"/>
          </p:nvPr>
        </p:nvSpPr>
        <p:spPr/>
        <p:txBody>
          <a:bodyPr/>
          <a:lstStyle/>
          <a:p>
            <a:pPr algn="ctr"/>
            <a:r>
              <a:rPr lang="en-US" dirty="0"/>
              <a:t>I am the 7 year old boy who got bullied in middle school </a:t>
            </a:r>
          </a:p>
        </p:txBody>
      </p:sp>
      <p:pic>
        <p:nvPicPr>
          <p:cNvPr id="10242" name="Picture 2" descr="Image result for bullied">
            <a:extLst>
              <a:ext uri="{FF2B5EF4-FFF2-40B4-BE49-F238E27FC236}">
                <a16:creationId xmlns:a16="http://schemas.microsoft.com/office/drawing/2014/main" id="{58A8FED4-1901-4212-9E59-7E21A0654E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9789" y="2160588"/>
            <a:ext cx="5832460"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30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F0F8-0917-41D3-926C-A616CBC6B31F}"/>
              </a:ext>
            </a:extLst>
          </p:cNvPr>
          <p:cNvSpPr>
            <a:spLocks noGrp="1"/>
          </p:cNvSpPr>
          <p:nvPr>
            <p:ph type="title"/>
          </p:nvPr>
        </p:nvSpPr>
        <p:spPr/>
        <p:txBody>
          <a:bodyPr/>
          <a:lstStyle/>
          <a:p>
            <a:pPr algn="ctr"/>
            <a:r>
              <a:rPr lang="en-US" dirty="0"/>
              <a:t>I am the 15 and 18 year old teen who cant play basketball</a:t>
            </a:r>
          </a:p>
        </p:txBody>
      </p:sp>
      <p:pic>
        <p:nvPicPr>
          <p:cNvPr id="11266" name="Picture 2" descr="Image result for lavar ball">
            <a:extLst>
              <a:ext uri="{FF2B5EF4-FFF2-40B4-BE49-F238E27FC236}">
                <a16:creationId xmlns:a16="http://schemas.microsoft.com/office/drawing/2014/main" id="{BFCD807A-CED1-4A65-A6EC-D5BACA0D96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66346" y="2252663"/>
            <a:ext cx="5999531" cy="393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947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FF88-E1A9-42D3-B5A0-EFD340D0524D}"/>
              </a:ext>
            </a:extLst>
          </p:cNvPr>
          <p:cNvSpPr>
            <a:spLocks noGrp="1"/>
          </p:cNvSpPr>
          <p:nvPr>
            <p:ph type="title"/>
          </p:nvPr>
        </p:nvSpPr>
        <p:spPr/>
        <p:txBody>
          <a:bodyPr/>
          <a:lstStyle/>
          <a:p>
            <a:pPr algn="ctr"/>
            <a:r>
              <a:rPr lang="en-US" dirty="0"/>
              <a:t>I am 20 year old who got dumped twice by the same girl </a:t>
            </a:r>
          </a:p>
        </p:txBody>
      </p:sp>
      <p:pic>
        <p:nvPicPr>
          <p:cNvPr id="12290" name="Picture 2" descr="Image result for dumped">
            <a:extLst>
              <a:ext uri="{FF2B5EF4-FFF2-40B4-BE49-F238E27FC236}">
                <a16:creationId xmlns:a16="http://schemas.microsoft.com/office/drawing/2014/main" id="{EA8F7DCE-FC7D-4BA3-8D15-4CD555791B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8734" y="2705100"/>
            <a:ext cx="3693867" cy="266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222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C5F90-AC54-408B-AE63-F6C7B198AAAB}"/>
              </a:ext>
            </a:extLst>
          </p:cNvPr>
          <p:cNvSpPr>
            <a:spLocks noGrp="1"/>
          </p:cNvSpPr>
          <p:nvPr>
            <p:ph type="title"/>
          </p:nvPr>
        </p:nvSpPr>
        <p:spPr>
          <a:xfrm>
            <a:off x="677334" y="514925"/>
            <a:ext cx="3854528" cy="651888"/>
          </a:xfrm>
        </p:spPr>
        <p:txBody>
          <a:bodyPr/>
          <a:lstStyle/>
          <a:p>
            <a:r>
              <a:rPr lang="en-US" dirty="0"/>
              <a:t>I am 21 now </a:t>
            </a:r>
          </a:p>
        </p:txBody>
      </p:sp>
      <p:sp>
        <p:nvSpPr>
          <p:cNvPr id="4" name="Text Placeholder 3">
            <a:extLst>
              <a:ext uri="{FF2B5EF4-FFF2-40B4-BE49-F238E27FC236}">
                <a16:creationId xmlns:a16="http://schemas.microsoft.com/office/drawing/2014/main" id="{93D51200-5B56-4232-890C-67D3821069B1}"/>
              </a:ext>
            </a:extLst>
          </p:cNvPr>
          <p:cNvSpPr>
            <a:spLocks noGrp="1"/>
          </p:cNvSpPr>
          <p:nvPr>
            <p:ph type="body" sz="half" idx="2"/>
          </p:nvPr>
        </p:nvSpPr>
        <p:spPr>
          <a:xfrm>
            <a:off x="505884" y="1585913"/>
            <a:ext cx="3854528" cy="2251606"/>
          </a:xfrm>
        </p:spPr>
        <p:txBody>
          <a:bodyPr/>
          <a:lstStyle/>
          <a:p>
            <a:r>
              <a:rPr lang="en-US" dirty="0"/>
              <a:t>I am 21 years old now, and I am all those things and more. I faced a lot of hardship and failed more times that I can count but the real me is the one able to stand up from those failure. Failure is success if we learn from it. – Xin Tang </a:t>
            </a:r>
          </a:p>
        </p:txBody>
      </p:sp>
      <p:pic>
        <p:nvPicPr>
          <p:cNvPr id="13314" name="Picture 2" descr="Image may contain: 1 person, standing, outdoor and nature">
            <a:extLst>
              <a:ext uri="{FF2B5EF4-FFF2-40B4-BE49-F238E27FC236}">
                <a16:creationId xmlns:a16="http://schemas.microsoft.com/office/drawing/2014/main" id="{F93086D1-89E7-44F2-8BB4-B7E9B18B85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60913" y="1021556"/>
            <a:ext cx="4513262" cy="4513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372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9866-1C57-487F-A00F-C866323CEE13}"/>
              </a:ext>
            </a:extLst>
          </p:cNvPr>
          <p:cNvSpPr>
            <a:spLocks noGrp="1"/>
          </p:cNvSpPr>
          <p:nvPr>
            <p:ph type="title"/>
          </p:nvPr>
        </p:nvSpPr>
        <p:spPr>
          <a:xfrm>
            <a:off x="839788" y="457200"/>
            <a:ext cx="3932237" cy="714375"/>
          </a:xfrm>
        </p:spPr>
        <p:txBody>
          <a:bodyPr/>
          <a:lstStyle/>
          <a:p>
            <a:r>
              <a:rPr lang="en-US" dirty="0"/>
              <a:t>At age of 3:</a:t>
            </a:r>
          </a:p>
        </p:txBody>
      </p:sp>
      <p:pic>
        <p:nvPicPr>
          <p:cNvPr id="1026" name="Picture 2" descr="Image result for nyc lower dump side">
            <a:extLst>
              <a:ext uri="{FF2B5EF4-FFF2-40B4-BE49-F238E27FC236}">
                <a16:creationId xmlns:a16="http://schemas.microsoft.com/office/drawing/2014/main" id="{179AFF5B-685D-4EE0-8E39-BFAB1EF91D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999038" y="3683530"/>
            <a:ext cx="4513262" cy="300884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390733D0-A170-4937-BBEF-FF1F3B3C229F}"/>
              </a:ext>
            </a:extLst>
          </p:cNvPr>
          <p:cNvSpPr>
            <a:spLocks noGrp="1"/>
          </p:cNvSpPr>
          <p:nvPr>
            <p:ph type="body" sz="half" idx="2"/>
          </p:nvPr>
        </p:nvSpPr>
        <p:spPr>
          <a:xfrm>
            <a:off x="839788" y="1357313"/>
            <a:ext cx="3932237" cy="4511675"/>
          </a:xfrm>
        </p:spPr>
        <p:txBody>
          <a:bodyPr>
            <a:normAutofit/>
          </a:bodyPr>
          <a:lstStyle/>
          <a:p>
            <a:r>
              <a:rPr lang="en-US" dirty="0"/>
              <a:t>From Rags to riches </a:t>
            </a:r>
          </a:p>
          <a:p>
            <a:r>
              <a:rPr lang="en-US" dirty="0"/>
              <a:t>At the age of 4, I immigrated from Hong Kong to NYC.  Honestly life was different. In Hong Kong, life was sweet. I live the life of </a:t>
            </a:r>
            <a:r>
              <a:rPr lang="en-US" dirty="0" err="1"/>
              <a:t>upperclassmens</a:t>
            </a:r>
            <a:r>
              <a:rPr lang="en-US" dirty="0"/>
              <a:t>. I live in a beautiful suite in the one of the tallest building in </a:t>
            </a:r>
            <a:r>
              <a:rPr lang="en-US" dirty="0" err="1"/>
              <a:t>hong</a:t>
            </a:r>
            <a:r>
              <a:rPr lang="en-US" dirty="0"/>
              <a:t> </a:t>
            </a:r>
            <a:r>
              <a:rPr lang="en-US" dirty="0" err="1"/>
              <a:t>kong</a:t>
            </a:r>
            <a:r>
              <a:rPr lang="en-US" dirty="0"/>
              <a:t>. I had my own maid and butler that carry to all my request. I had all the toys a kid can ask for. I had a different dishes prepared for me everyday. I was living big. Then one day, life changed. My parents had decided to move to America. Just like that I went from pent house suite to 2 bedroom apartment in lower east side, from 5-star meals to leftover, and from a house full of toys to books. This was dream right. Nope this was now my life now. </a:t>
            </a:r>
          </a:p>
        </p:txBody>
      </p:sp>
      <p:pic>
        <p:nvPicPr>
          <p:cNvPr id="1028" name="Picture 4" descr="Image result for hong kong">
            <a:extLst>
              <a:ext uri="{FF2B5EF4-FFF2-40B4-BE49-F238E27FC236}">
                <a16:creationId xmlns:a16="http://schemas.microsoft.com/office/drawing/2014/main" id="{8C8E2DBF-DFDD-4EA0-AEB9-8D178E762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741" y="328229"/>
            <a:ext cx="4251691" cy="286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308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A4EE-D5CF-4151-B4F6-B0210608C99C}"/>
              </a:ext>
            </a:extLst>
          </p:cNvPr>
          <p:cNvSpPr>
            <a:spLocks noGrp="1"/>
          </p:cNvSpPr>
          <p:nvPr>
            <p:ph type="title"/>
          </p:nvPr>
        </p:nvSpPr>
        <p:spPr>
          <a:xfrm>
            <a:off x="839788" y="676275"/>
            <a:ext cx="4637088" cy="695326"/>
          </a:xfrm>
        </p:spPr>
        <p:txBody>
          <a:bodyPr>
            <a:normAutofit/>
          </a:bodyPr>
          <a:lstStyle/>
          <a:p>
            <a:r>
              <a:rPr lang="en-US" dirty="0"/>
              <a:t>At age 4</a:t>
            </a:r>
          </a:p>
        </p:txBody>
      </p:sp>
      <p:pic>
        <p:nvPicPr>
          <p:cNvPr id="2050" name="Picture 2" descr="Image result for english??">
            <a:extLst>
              <a:ext uri="{FF2B5EF4-FFF2-40B4-BE49-F238E27FC236}">
                <a16:creationId xmlns:a16="http://schemas.microsoft.com/office/drawing/2014/main" id="{14481CE8-1A2B-44F2-887A-E9401D7E2D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91692" y="4062836"/>
            <a:ext cx="6172200" cy="2070935"/>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268ECCA8-2708-430C-9A56-369960997D34}"/>
              </a:ext>
            </a:extLst>
          </p:cNvPr>
          <p:cNvSpPr>
            <a:spLocks noGrp="1"/>
          </p:cNvSpPr>
          <p:nvPr>
            <p:ph type="body" sz="half" idx="2"/>
          </p:nvPr>
        </p:nvSpPr>
        <p:spPr>
          <a:xfrm>
            <a:off x="839788" y="1809751"/>
            <a:ext cx="3932237" cy="4359275"/>
          </a:xfrm>
        </p:spPr>
        <p:txBody>
          <a:bodyPr/>
          <a:lstStyle/>
          <a:p>
            <a:r>
              <a:rPr lang="en-US" dirty="0"/>
              <a:t>English?? </a:t>
            </a:r>
            <a:r>
              <a:rPr lang="zh-CN" altLang="en-US" dirty="0"/>
              <a:t>嗯么是 </a:t>
            </a:r>
            <a:r>
              <a:rPr lang="en-US" altLang="zh-CN" dirty="0"/>
              <a:t>English??</a:t>
            </a:r>
            <a:endParaRPr lang="en-US" dirty="0"/>
          </a:p>
          <a:p>
            <a:r>
              <a:rPr lang="en-US" dirty="0"/>
              <a:t>At age 4,I was living in a city full of places I never been, people I never seen, and lastly  a language I never spoke. As I walk into my first day of </a:t>
            </a:r>
            <a:r>
              <a:rPr lang="en-US" dirty="0" err="1"/>
              <a:t>kingergarden</a:t>
            </a:r>
            <a:r>
              <a:rPr lang="en-US" dirty="0"/>
              <a:t>, I scream at my teacher “What are you saying, speak Chinese why wont you???”in Chinese of course. The teacher look at me and said “this is America, you need to learn how to speak English”. “English, what is English??” as </a:t>
            </a:r>
            <a:r>
              <a:rPr lang="en-US" dirty="0" err="1"/>
              <a:t>i</a:t>
            </a:r>
            <a:r>
              <a:rPr lang="en-US" dirty="0"/>
              <a:t> wonder while scratching my head cluelessly. </a:t>
            </a:r>
          </a:p>
        </p:txBody>
      </p:sp>
    </p:spTree>
    <p:extLst>
      <p:ext uri="{BB962C8B-B14F-4D97-AF65-F5344CB8AC3E}">
        <p14:creationId xmlns:p14="http://schemas.microsoft.com/office/powerpoint/2010/main" val="3883162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1DAEA-8B82-48E3-BFCA-83684B1BC327}"/>
              </a:ext>
            </a:extLst>
          </p:cNvPr>
          <p:cNvSpPr>
            <a:spLocks noGrp="1"/>
          </p:cNvSpPr>
          <p:nvPr>
            <p:ph type="title"/>
          </p:nvPr>
        </p:nvSpPr>
        <p:spPr>
          <a:xfrm>
            <a:off x="677334" y="514925"/>
            <a:ext cx="3854528" cy="642363"/>
          </a:xfrm>
        </p:spPr>
        <p:txBody>
          <a:bodyPr/>
          <a:lstStyle/>
          <a:p>
            <a:r>
              <a:rPr lang="en-US" dirty="0"/>
              <a:t>At age 6:</a:t>
            </a:r>
          </a:p>
        </p:txBody>
      </p:sp>
      <p:sp>
        <p:nvSpPr>
          <p:cNvPr id="4" name="Text Placeholder 3">
            <a:extLst>
              <a:ext uri="{FF2B5EF4-FFF2-40B4-BE49-F238E27FC236}">
                <a16:creationId xmlns:a16="http://schemas.microsoft.com/office/drawing/2014/main" id="{F8D1BE71-D1BB-49DA-96CF-D8472D4D1182}"/>
              </a:ext>
            </a:extLst>
          </p:cNvPr>
          <p:cNvSpPr>
            <a:spLocks noGrp="1"/>
          </p:cNvSpPr>
          <p:nvPr>
            <p:ph type="body" sz="half" idx="2"/>
          </p:nvPr>
        </p:nvSpPr>
        <p:spPr>
          <a:xfrm>
            <a:off x="677334" y="1409701"/>
            <a:ext cx="3854528" cy="3951818"/>
          </a:xfrm>
        </p:spPr>
        <p:txBody>
          <a:bodyPr/>
          <a:lstStyle/>
          <a:p>
            <a:r>
              <a:rPr lang="zh-CN" altLang="en-US" dirty="0"/>
              <a:t>“</a:t>
            </a:r>
            <a:r>
              <a:rPr lang="en-US" altLang="zh-CN" dirty="0"/>
              <a:t>Speak English chick”</a:t>
            </a:r>
          </a:p>
          <a:p>
            <a:endParaRPr lang="en-US" dirty="0"/>
          </a:p>
          <a:p>
            <a:r>
              <a:rPr lang="en-US" dirty="0"/>
              <a:t>At age 6, I attended elementary school. Now starting school with classroom full of native speaking student is hard. Now being one of the only Asian kid in class that barely spoke English means your </a:t>
            </a:r>
            <a:r>
              <a:rPr lang="en-US" dirty="0" err="1"/>
              <a:t>fu</a:t>
            </a:r>
            <a:r>
              <a:rPr lang="en-US" dirty="0"/>
              <a:t>**ked!!!! Constantly I was bullied for being Asian. </a:t>
            </a:r>
          </a:p>
        </p:txBody>
      </p:sp>
      <p:pic>
        <p:nvPicPr>
          <p:cNvPr id="3074" name="Picture 2" descr="Image result for speak english chink">
            <a:extLst>
              <a:ext uri="{FF2B5EF4-FFF2-40B4-BE49-F238E27FC236}">
                <a16:creationId xmlns:a16="http://schemas.microsoft.com/office/drawing/2014/main" id="{1789F1A7-B71E-4B34-B0F6-52AD3BC05B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81204" y="209607"/>
            <a:ext cx="4364920" cy="28197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white people making fun of asians at school">
            <a:extLst>
              <a:ext uri="{FF2B5EF4-FFF2-40B4-BE49-F238E27FC236}">
                <a16:creationId xmlns:a16="http://schemas.microsoft.com/office/drawing/2014/main" id="{237C2CE3-344D-432D-B8EC-192700774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7685" y="4089932"/>
            <a:ext cx="3069778" cy="211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734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B267F-091C-4C42-BC57-2466A61D57D6}"/>
              </a:ext>
            </a:extLst>
          </p:cNvPr>
          <p:cNvSpPr>
            <a:spLocks noGrp="1"/>
          </p:cNvSpPr>
          <p:nvPr>
            <p:ph type="title"/>
          </p:nvPr>
        </p:nvSpPr>
        <p:spPr>
          <a:xfrm>
            <a:off x="677334" y="514924"/>
            <a:ext cx="3854528" cy="787036"/>
          </a:xfrm>
        </p:spPr>
        <p:txBody>
          <a:bodyPr/>
          <a:lstStyle/>
          <a:p>
            <a:r>
              <a:rPr lang="en-US" dirty="0"/>
              <a:t>Ata </a:t>
            </a:r>
            <a:r>
              <a:rPr lang="en-US" dirty="0" err="1"/>
              <a:t>ge</a:t>
            </a:r>
            <a:r>
              <a:rPr lang="en-US" dirty="0"/>
              <a:t> 13:</a:t>
            </a:r>
          </a:p>
        </p:txBody>
      </p:sp>
      <p:pic>
        <p:nvPicPr>
          <p:cNvPr id="5" name="Content Placeholder 4">
            <a:extLst>
              <a:ext uri="{FF2B5EF4-FFF2-40B4-BE49-F238E27FC236}">
                <a16:creationId xmlns:a16="http://schemas.microsoft.com/office/drawing/2014/main" id="{D8769FEA-FC34-48FB-81AA-E07DDACA25A8}"/>
              </a:ext>
            </a:extLst>
          </p:cNvPr>
          <p:cNvPicPr>
            <a:picLocks noGrp="1" noChangeAspect="1"/>
          </p:cNvPicPr>
          <p:nvPr>
            <p:ph idx="1"/>
          </p:nvPr>
        </p:nvPicPr>
        <p:blipFill>
          <a:blip r:embed="rId2"/>
          <a:stretch>
            <a:fillRect/>
          </a:stretch>
        </p:blipFill>
        <p:spPr>
          <a:xfrm>
            <a:off x="7678738" y="176293"/>
            <a:ext cx="4513262" cy="2663120"/>
          </a:xfrm>
          <a:prstGeom prst="rect">
            <a:avLst/>
          </a:prstGeom>
        </p:spPr>
      </p:pic>
      <p:sp>
        <p:nvSpPr>
          <p:cNvPr id="4" name="Text Placeholder 3">
            <a:extLst>
              <a:ext uri="{FF2B5EF4-FFF2-40B4-BE49-F238E27FC236}">
                <a16:creationId xmlns:a16="http://schemas.microsoft.com/office/drawing/2014/main" id="{7C0DEB9D-B799-4BB3-A7C5-82EBCD7FD21F}"/>
              </a:ext>
            </a:extLst>
          </p:cNvPr>
          <p:cNvSpPr>
            <a:spLocks noGrp="1"/>
          </p:cNvSpPr>
          <p:nvPr>
            <p:ph type="body" sz="half" idx="2"/>
          </p:nvPr>
        </p:nvSpPr>
        <p:spPr>
          <a:xfrm>
            <a:off x="677334" y="1507853"/>
            <a:ext cx="3854528" cy="3853666"/>
          </a:xfrm>
        </p:spPr>
        <p:txBody>
          <a:bodyPr/>
          <a:lstStyle/>
          <a:p>
            <a:r>
              <a:rPr lang="en-US" dirty="0"/>
              <a:t>496</a:t>
            </a:r>
          </a:p>
          <a:p>
            <a:endParaRPr lang="en-US" dirty="0"/>
          </a:p>
          <a:p>
            <a:r>
              <a:rPr lang="en-US" dirty="0"/>
              <a:t>At age 14, I was studying for this exam called the SHSAT, it know as the specialized high school where students in new York City study for this exam to make it to the “Best school in the city”. On top of the top ranking list was </a:t>
            </a:r>
            <a:r>
              <a:rPr lang="en-US" dirty="0" err="1"/>
              <a:t>stuyevesant</a:t>
            </a:r>
            <a:r>
              <a:rPr lang="en-US" dirty="0"/>
              <a:t> HS. The greatest high school in new York city with the accepted score of 550 out of 700. I study </a:t>
            </a:r>
            <a:r>
              <a:rPr lang="en-US" dirty="0" err="1"/>
              <a:t>kinda</a:t>
            </a:r>
            <a:r>
              <a:rPr lang="en-US" dirty="0"/>
              <a:t> hard for it for someone who normally never studies for anything. The big day came and I took it. But the result wasn’t what I wanted. I was only able to score 496 and was not accepted to </a:t>
            </a:r>
            <a:r>
              <a:rPr lang="en-US" dirty="0" err="1"/>
              <a:t>stuy</a:t>
            </a:r>
            <a:r>
              <a:rPr lang="en-US" dirty="0"/>
              <a:t>. That was a depressing day </a:t>
            </a:r>
          </a:p>
        </p:txBody>
      </p:sp>
      <p:pic>
        <p:nvPicPr>
          <p:cNvPr id="4098" name="Picture 2" descr="Image result for failure">
            <a:extLst>
              <a:ext uri="{FF2B5EF4-FFF2-40B4-BE49-F238E27FC236}">
                <a16:creationId xmlns:a16="http://schemas.microsoft.com/office/drawing/2014/main" id="{45F1CF95-E9B6-4E65-9096-D58FFB1963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618" y="3434686"/>
            <a:ext cx="4588401" cy="3058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63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C01B9-AC8D-4573-AF73-7169BEA7F060}"/>
              </a:ext>
            </a:extLst>
          </p:cNvPr>
          <p:cNvSpPr>
            <a:spLocks noGrp="1"/>
          </p:cNvSpPr>
          <p:nvPr>
            <p:ph type="title"/>
          </p:nvPr>
        </p:nvSpPr>
        <p:spPr>
          <a:xfrm>
            <a:off x="677334" y="514924"/>
            <a:ext cx="3854528" cy="708313"/>
          </a:xfrm>
        </p:spPr>
        <p:txBody>
          <a:bodyPr/>
          <a:lstStyle/>
          <a:p>
            <a:r>
              <a:rPr lang="en-US" dirty="0"/>
              <a:t>At Age 15:</a:t>
            </a:r>
          </a:p>
        </p:txBody>
      </p:sp>
      <p:sp>
        <p:nvSpPr>
          <p:cNvPr id="4" name="Text Placeholder 3">
            <a:extLst>
              <a:ext uri="{FF2B5EF4-FFF2-40B4-BE49-F238E27FC236}">
                <a16:creationId xmlns:a16="http://schemas.microsoft.com/office/drawing/2014/main" id="{E9D18202-45DF-47FC-BF1F-011FD282A21D}"/>
              </a:ext>
            </a:extLst>
          </p:cNvPr>
          <p:cNvSpPr>
            <a:spLocks noGrp="1"/>
          </p:cNvSpPr>
          <p:nvPr>
            <p:ph type="body" sz="half" idx="2"/>
          </p:nvPr>
        </p:nvSpPr>
        <p:spPr>
          <a:xfrm>
            <a:off x="677334" y="1398473"/>
            <a:ext cx="3854528" cy="3562996"/>
          </a:xfrm>
        </p:spPr>
        <p:txBody>
          <a:bodyPr/>
          <a:lstStyle/>
          <a:p>
            <a:r>
              <a:rPr lang="en-US" dirty="0"/>
              <a:t>Ball is Life</a:t>
            </a:r>
          </a:p>
          <a:p>
            <a:endParaRPr lang="en-US" dirty="0"/>
          </a:p>
          <a:p>
            <a:r>
              <a:rPr lang="en-US" dirty="0"/>
              <a:t>At young, I always loved basketball. I wanted to be one of the great SHAQ, MJ, Magic ,or KOBE. SO I tried out for the basketball team and I thought I was </a:t>
            </a:r>
            <a:r>
              <a:rPr lang="en-US" dirty="0" err="1"/>
              <a:t>gonna</a:t>
            </a:r>
            <a:r>
              <a:rPr lang="en-US" dirty="0"/>
              <a:t> make it. But when the list came out for the JV. My name </a:t>
            </a:r>
            <a:r>
              <a:rPr lang="en-US" dirty="0" err="1"/>
              <a:t>aint</a:t>
            </a:r>
            <a:r>
              <a:rPr lang="en-US" dirty="0"/>
              <a:t> on it.</a:t>
            </a:r>
          </a:p>
        </p:txBody>
      </p:sp>
      <p:pic>
        <p:nvPicPr>
          <p:cNvPr id="5122" name="Picture 2" descr="Image result for kobe bryant">
            <a:extLst>
              <a:ext uri="{FF2B5EF4-FFF2-40B4-BE49-F238E27FC236}">
                <a16:creationId xmlns:a16="http://schemas.microsoft.com/office/drawing/2014/main" id="{7A1AD54E-5B01-4A74-A404-7C77108F13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37315" y="386561"/>
            <a:ext cx="3063240" cy="167335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michael jordan">
            <a:extLst>
              <a:ext uri="{FF2B5EF4-FFF2-40B4-BE49-F238E27FC236}">
                <a16:creationId xmlns:a16="http://schemas.microsoft.com/office/drawing/2014/main" id="{E9E93E6F-2B04-4FD5-8E62-0B18BBA64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3576" y="641791"/>
            <a:ext cx="2190750" cy="293823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lated image">
            <a:extLst>
              <a:ext uri="{FF2B5EF4-FFF2-40B4-BE49-F238E27FC236}">
                <a16:creationId xmlns:a16="http://schemas.microsoft.com/office/drawing/2014/main" id="{5CDBF281-DD5F-4269-A930-C38AABCF7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225" y="4047371"/>
            <a:ext cx="3925888" cy="220917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ball isn't life">
            <a:extLst>
              <a:ext uri="{FF2B5EF4-FFF2-40B4-BE49-F238E27FC236}">
                <a16:creationId xmlns:a16="http://schemas.microsoft.com/office/drawing/2014/main" id="{D268E443-975F-4F7B-AA2D-46BA07D5BD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8401" y="4333875"/>
            <a:ext cx="2384308" cy="1957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138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822B1-C941-43E3-B182-EB8FEF898D56}"/>
              </a:ext>
            </a:extLst>
          </p:cNvPr>
          <p:cNvSpPr>
            <a:spLocks noGrp="1"/>
          </p:cNvSpPr>
          <p:nvPr>
            <p:ph type="title"/>
          </p:nvPr>
        </p:nvSpPr>
        <p:spPr>
          <a:xfrm>
            <a:off x="715434" y="588966"/>
            <a:ext cx="3854528" cy="687384"/>
          </a:xfrm>
        </p:spPr>
        <p:txBody>
          <a:bodyPr/>
          <a:lstStyle/>
          <a:p>
            <a:r>
              <a:rPr lang="en-US" dirty="0"/>
              <a:t>At age of 18</a:t>
            </a:r>
          </a:p>
        </p:txBody>
      </p:sp>
      <p:sp>
        <p:nvSpPr>
          <p:cNvPr id="4" name="Text Placeholder 3">
            <a:extLst>
              <a:ext uri="{FF2B5EF4-FFF2-40B4-BE49-F238E27FC236}">
                <a16:creationId xmlns:a16="http://schemas.microsoft.com/office/drawing/2014/main" id="{F0CAE6B4-C46B-4D66-921A-5FF05A99ECDE}"/>
              </a:ext>
            </a:extLst>
          </p:cNvPr>
          <p:cNvSpPr>
            <a:spLocks noGrp="1"/>
          </p:cNvSpPr>
          <p:nvPr>
            <p:ph type="body" sz="half" idx="2"/>
          </p:nvPr>
        </p:nvSpPr>
        <p:spPr>
          <a:xfrm>
            <a:off x="677334" y="1571625"/>
            <a:ext cx="3854528" cy="3789893"/>
          </a:xfrm>
        </p:spPr>
        <p:txBody>
          <a:bodyPr/>
          <a:lstStyle/>
          <a:p>
            <a:r>
              <a:rPr lang="en-US" dirty="0"/>
              <a:t>“I </a:t>
            </a:r>
            <a:r>
              <a:rPr lang="en-US" dirty="0" err="1"/>
              <a:t>aint</a:t>
            </a:r>
            <a:r>
              <a:rPr lang="en-US" dirty="0"/>
              <a:t> </a:t>
            </a:r>
            <a:r>
              <a:rPr lang="en-US" dirty="0" err="1"/>
              <a:t>cluth</a:t>
            </a:r>
            <a:r>
              <a:rPr lang="en-US" dirty="0"/>
              <a:t>”</a:t>
            </a:r>
          </a:p>
          <a:p>
            <a:endParaRPr lang="en-US" dirty="0"/>
          </a:p>
          <a:p>
            <a:r>
              <a:rPr lang="en-US" dirty="0"/>
              <a:t>At the age of 16, I made the my HS basketball team and have been playing on it for 2 years </a:t>
            </a:r>
            <a:r>
              <a:rPr lang="en-US" dirty="0" err="1"/>
              <a:t>now.I</a:t>
            </a:r>
            <a:r>
              <a:rPr lang="en-US" dirty="0"/>
              <a:t> was starting in the lineup and it was first we made it to playoff in a while. Now we were playing against another team and the </a:t>
            </a:r>
            <a:r>
              <a:rPr lang="en-US" dirty="0" err="1"/>
              <a:t>scorce</a:t>
            </a:r>
            <a:r>
              <a:rPr lang="en-US" dirty="0"/>
              <a:t> was close. We were down by 2 and I just caught the rebound. With 10 sec on the clock, I shoot it thinking I can win the game for us. I could been like MJ, or Kobe but I missed and we lost.</a:t>
            </a:r>
          </a:p>
        </p:txBody>
      </p:sp>
      <p:pic>
        <p:nvPicPr>
          <p:cNvPr id="6146" name="Picture 2" descr="Image result for biggest misses in the NBA">
            <a:extLst>
              <a:ext uri="{FF2B5EF4-FFF2-40B4-BE49-F238E27FC236}">
                <a16:creationId xmlns:a16="http://schemas.microsoft.com/office/drawing/2014/main" id="{E2245F77-35BB-4CA3-ADB7-BAA0E921BA5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60913" y="1585714"/>
            <a:ext cx="4513262" cy="338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734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98F5-C389-4A8F-8410-201E48F41FC1}"/>
              </a:ext>
            </a:extLst>
          </p:cNvPr>
          <p:cNvSpPr>
            <a:spLocks noGrp="1"/>
          </p:cNvSpPr>
          <p:nvPr>
            <p:ph type="title"/>
          </p:nvPr>
        </p:nvSpPr>
        <p:spPr>
          <a:xfrm>
            <a:off x="729721" y="514924"/>
            <a:ext cx="3854528" cy="568321"/>
          </a:xfrm>
        </p:spPr>
        <p:txBody>
          <a:bodyPr/>
          <a:lstStyle/>
          <a:p>
            <a:r>
              <a:rPr lang="en-US" dirty="0"/>
              <a:t>At age of 20</a:t>
            </a:r>
          </a:p>
        </p:txBody>
      </p:sp>
      <p:sp>
        <p:nvSpPr>
          <p:cNvPr id="4" name="Text Placeholder 3">
            <a:extLst>
              <a:ext uri="{FF2B5EF4-FFF2-40B4-BE49-F238E27FC236}">
                <a16:creationId xmlns:a16="http://schemas.microsoft.com/office/drawing/2014/main" id="{F732B442-47F6-4947-BB8A-9889484DF64D}"/>
              </a:ext>
            </a:extLst>
          </p:cNvPr>
          <p:cNvSpPr>
            <a:spLocks noGrp="1"/>
          </p:cNvSpPr>
          <p:nvPr>
            <p:ph type="body" sz="half" idx="2"/>
          </p:nvPr>
        </p:nvSpPr>
        <p:spPr>
          <a:xfrm>
            <a:off x="677334" y="1352550"/>
            <a:ext cx="3854528" cy="4008969"/>
          </a:xfrm>
        </p:spPr>
        <p:txBody>
          <a:bodyPr/>
          <a:lstStyle/>
          <a:p>
            <a:r>
              <a:rPr lang="en-US" dirty="0"/>
              <a:t>“dumped”</a:t>
            </a:r>
          </a:p>
          <a:p>
            <a:endParaRPr lang="en-US" dirty="0"/>
          </a:p>
          <a:p>
            <a:r>
              <a:rPr lang="en-US" dirty="0"/>
              <a:t>At the age of 20, I got dumped by girl I was dating. Normally never being the one dumped, I idiotically ask her out again. This time, she didn’t replay and her friend texted me instead saying she not interested. </a:t>
            </a:r>
            <a:r>
              <a:rPr lang="en-US" dirty="0" err="1"/>
              <a:t>Oooohhhhh</a:t>
            </a:r>
            <a:r>
              <a:rPr lang="en-US" dirty="0"/>
              <a:t> ouch!!!!</a:t>
            </a:r>
          </a:p>
        </p:txBody>
      </p:sp>
      <p:pic>
        <p:nvPicPr>
          <p:cNvPr id="7170" name="Picture 2" descr="Image result for heartbroken">
            <a:extLst>
              <a:ext uri="{FF2B5EF4-FFF2-40B4-BE49-F238E27FC236}">
                <a16:creationId xmlns:a16="http://schemas.microsoft.com/office/drawing/2014/main" id="{919F0108-BD94-4385-BF76-3C6D8F6441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56163" y="3754882"/>
            <a:ext cx="4513262" cy="2580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878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7409D-EE7B-47F3-85F7-E6782E2F7BDD}"/>
              </a:ext>
            </a:extLst>
          </p:cNvPr>
          <p:cNvSpPr>
            <a:spLocks noGrp="1"/>
          </p:cNvSpPr>
          <p:nvPr>
            <p:ph type="title"/>
          </p:nvPr>
        </p:nvSpPr>
        <p:spPr>
          <a:xfrm>
            <a:off x="677334" y="609600"/>
            <a:ext cx="8596668" cy="2343150"/>
          </a:xfrm>
        </p:spPr>
        <p:txBody>
          <a:bodyPr>
            <a:noAutofit/>
          </a:bodyPr>
          <a:lstStyle/>
          <a:p>
            <a:pPr algn="ctr"/>
            <a:r>
              <a:rPr lang="en-US" sz="7200" dirty="0"/>
              <a:t>NOW YOU MAY ASK WHO ARE U NOW????</a:t>
            </a:r>
          </a:p>
        </p:txBody>
      </p:sp>
      <p:sp>
        <p:nvSpPr>
          <p:cNvPr id="3" name="Content Placeholder 2">
            <a:extLst>
              <a:ext uri="{FF2B5EF4-FFF2-40B4-BE49-F238E27FC236}">
                <a16:creationId xmlns:a16="http://schemas.microsoft.com/office/drawing/2014/main" id="{2E201FFB-7B77-48C6-A71D-02840D434BF8}"/>
              </a:ext>
            </a:extLst>
          </p:cNvPr>
          <p:cNvSpPr>
            <a:spLocks noGrp="1"/>
          </p:cNvSpPr>
          <p:nvPr>
            <p:ph idx="1"/>
          </p:nvPr>
        </p:nvSpPr>
        <p:spPr>
          <a:xfrm>
            <a:off x="1948922" y="3733801"/>
            <a:ext cx="5804429" cy="828675"/>
          </a:xfrm>
        </p:spPr>
        <p:txBody>
          <a:bodyPr>
            <a:noAutofit/>
          </a:bodyPr>
          <a:lstStyle/>
          <a:p>
            <a:pPr marL="0" indent="0" algn="ctr">
              <a:buNone/>
            </a:pPr>
            <a:r>
              <a:rPr lang="en-US" sz="4800" dirty="0"/>
              <a:t>Well, I am a lot of things.</a:t>
            </a:r>
          </a:p>
          <a:p>
            <a:pPr marL="0" indent="0" algn="ctr">
              <a:buNone/>
            </a:pPr>
            <a:endParaRPr lang="en-US" sz="4800" dirty="0"/>
          </a:p>
        </p:txBody>
      </p:sp>
    </p:spTree>
    <p:extLst>
      <p:ext uri="{BB962C8B-B14F-4D97-AF65-F5344CB8AC3E}">
        <p14:creationId xmlns:p14="http://schemas.microsoft.com/office/powerpoint/2010/main" val="139864418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TM02900688[[fn=Facet]]</Template>
  <TotalTime>123</TotalTime>
  <Words>839</Words>
  <Application>Microsoft Office PowerPoint</Application>
  <PresentationFormat>Widescreen</PresentationFormat>
  <Paragraphs>37</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华文新魏</vt:lpstr>
      <vt:lpstr>Arial</vt:lpstr>
      <vt:lpstr>Trebuchet MS</vt:lpstr>
      <vt:lpstr>Wingdings 3</vt:lpstr>
      <vt:lpstr>Facet</vt:lpstr>
      <vt:lpstr>Xin Tang </vt:lpstr>
      <vt:lpstr>At age of 3:</vt:lpstr>
      <vt:lpstr>At age 4</vt:lpstr>
      <vt:lpstr>At age 6:</vt:lpstr>
      <vt:lpstr>Ata ge 13:</vt:lpstr>
      <vt:lpstr>At Age 15:</vt:lpstr>
      <vt:lpstr>At age of 18</vt:lpstr>
      <vt:lpstr>At age of 20</vt:lpstr>
      <vt:lpstr>NOW YOU MAY ASK WHO ARE U NOW????</vt:lpstr>
      <vt:lpstr>I am the 3 year old spoil brat who complainS a lot </vt:lpstr>
      <vt:lpstr>I am the 4 year kid who didn’t speak English </vt:lpstr>
      <vt:lpstr>I am the 7 year old boy who got bullied in middle school </vt:lpstr>
      <vt:lpstr>I am the 15 and 18 year old teen who cant play basketball</vt:lpstr>
      <vt:lpstr>I am 20 year old who got dumped twice by the same girl </vt:lpstr>
      <vt:lpstr>I am 21 now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Xin Tang</dc:title>
  <dc:creator>xin</dc:creator>
  <cp:lastModifiedBy>xin</cp:lastModifiedBy>
  <cp:revision>15</cp:revision>
  <dcterms:created xsi:type="dcterms:W3CDTF">2018-02-13T03:38:40Z</dcterms:created>
  <dcterms:modified xsi:type="dcterms:W3CDTF">2018-04-30T19:51:13Z</dcterms:modified>
</cp:coreProperties>
</file>